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46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ERE Cedric" userId="8b03245d-f186-47e0-b3a7-754a3d85d5a5" providerId="ADAL" clId="{920CF49E-8720-43E4-8F13-3C584BBADB34}"/>
    <pc:docChg chg="undo custSel modSld">
      <pc:chgData name="MONIERE Cedric" userId="8b03245d-f186-47e0-b3a7-754a3d85d5a5" providerId="ADAL" clId="{920CF49E-8720-43E4-8F13-3C584BBADB34}" dt="2025-09-08T13:42:02.293" v="24" actId="14100"/>
      <pc:docMkLst>
        <pc:docMk/>
      </pc:docMkLst>
      <pc:sldChg chg="modSp mod">
        <pc:chgData name="MONIERE Cedric" userId="8b03245d-f186-47e0-b3a7-754a3d85d5a5" providerId="ADAL" clId="{920CF49E-8720-43E4-8F13-3C584BBADB34}" dt="2025-09-08T13:42:02.293" v="24" actId="14100"/>
        <pc:sldMkLst>
          <pc:docMk/>
          <pc:sldMk cId="1084727707" sldId="261"/>
        </pc:sldMkLst>
        <pc:spChg chg="mod">
          <ac:chgData name="MONIERE Cedric" userId="8b03245d-f186-47e0-b3a7-754a3d85d5a5" providerId="ADAL" clId="{920CF49E-8720-43E4-8F13-3C584BBADB34}" dt="2025-09-08T13:42:02.293" v="24" actId="14100"/>
          <ac:spMkLst>
            <pc:docMk/>
            <pc:sldMk cId="1084727707" sldId="261"/>
            <ac:spMk id="63" creationId="{06F26903-B07C-8A3A-3489-AB9C69D6E6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1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8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0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8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1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72525" y="1"/>
            <a:ext cx="1207201" cy="6858000"/>
            <a:chOff x="0" y="0"/>
            <a:chExt cx="476919" cy="27874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6919" cy="2787474"/>
            </a:xfrm>
            <a:custGeom>
              <a:avLst/>
              <a:gdLst/>
              <a:ahLst/>
              <a:cxnLst/>
              <a:rect l="l" t="t" r="r" b="b"/>
              <a:pathLst>
                <a:path w="476919" h="2787474">
                  <a:moveTo>
                    <a:pt x="0" y="0"/>
                  </a:moveTo>
                  <a:lnTo>
                    <a:pt x="476919" y="0"/>
                  </a:lnTo>
                  <a:lnTo>
                    <a:pt x="476919" y="2787474"/>
                  </a:lnTo>
                  <a:lnTo>
                    <a:pt x="0" y="2787474"/>
                  </a:lnTo>
                  <a:close/>
                </a:path>
              </a:pathLst>
            </a:custGeom>
            <a:solidFill>
              <a:srgbClr val="F3F3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fr-FR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76919" cy="28255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39492" y="279400"/>
            <a:ext cx="5638767" cy="960041"/>
            <a:chOff x="0" y="-46644"/>
            <a:chExt cx="584418" cy="288615"/>
          </a:xfrm>
          <a:solidFill>
            <a:srgbClr val="C00000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584418" cy="163801"/>
            </a:xfrm>
            <a:custGeom>
              <a:avLst/>
              <a:gdLst/>
              <a:ahLst/>
              <a:cxnLst/>
              <a:rect l="l" t="t" r="r" b="b"/>
              <a:pathLst>
                <a:path w="584418" h="171059">
                  <a:moveTo>
                    <a:pt x="0" y="0"/>
                  </a:moveTo>
                  <a:lnTo>
                    <a:pt x="584418" y="0"/>
                  </a:lnTo>
                  <a:lnTo>
                    <a:pt x="584418" y="171059"/>
                  </a:lnTo>
                  <a:lnTo>
                    <a:pt x="0" y="171059"/>
                  </a:lnTo>
                  <a:close/>
                </a:path>
              </a:pathLst>
            </a:custGeom>
            <a:grpFill/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fr-F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6644"/>
              <a:ext cx="584418" cy="28861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60"/>
                </a:lnSpc>
              </a:pPr>
              <a:endParaRPr lang="en-US" sz="14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  <a:p>
              <a:pPr algn="ctr" defTabSz="609630">
                <a:lnSpc>
                  <a:spcPts val="1960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COMPÉTITIONS </a:t>
              </a:r>
              <a:r>
                <a:rPr lang="en-US" sz="1400" b="1" dirty="0">
                  <a:solidFill>
                    <a:prstClr val="white"/>
                  </a:solidFill>
                  <a:latin typeface="Inter Bold"/>
                  <a:ea typeface="Inter Bold"/>
                  <a:cs typeface="Inter Bold"/>
                  <a:sym typeface="Inter Bold"/>
                </a:rPr>
                <a:t>2025 </a:t>
              </a:r>
            </a:p>
            <a:p>
              <a:pPr algn="ctr" defTabSz="609630">
                <a:lnSpc>
                  <a:spcPts val="1960"/>
                </a:lnSpc>
              </a:pPr>
              <a:endParaRPr lang="en-US" sz="14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  <a:p>
              <a:pPr algn="ctr" defTabSz="609630">
                <a:lnSpc>
                  <a:spcPts val="1960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 LES SPRINTS</a:t>
              </a:r>
              <a:endParaRPr lang="en-US" sz="1400" b="1" dirty="0">
                <a:solidFill>
                  <a:prstClr val="white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  <a:p>
              <a:pPr algn="ctr" defTabSz="609630">
                <a:lnSpc>
                  <a:spcPts val="1960"/>
                </a:lnSpc>
              </a:pPr>
              <a:endParaRPr lang="en-US" sz="14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03200" y="381000"/>
            <a:ext cx="482600" cy="6146800"/>
            <a:chOff x="0" y="0"/>
            <a:chExt cx="192823" cy="213892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2823" cy="2138929"/>
            </a:xfrm>
            <a:custGeom>
              <a:avLst/>
              <a:gdLst/>
              <a:ahLst/>
              <a:cxnLst/>
              <a:rect l="l" t="t" r="r" b="b"/>
              <a:pathLst>
                <a:path w="192823" h="2138929">
                  <a:moveTo>
                    <a:pt x="0" y="0"/>
                  </a:moveTo>
                  <a:lnTo>
                    <a:pt x="192823" y="0"/>
                  </a:lnTo>
                  <a:lnTo>
                    <a:pt x="192823" y="2138929"/>
                  </a:lnTo>
                  <a:lnTo>
                    <a:pt x="0" y="2138929"/>
                  </a:lnTo>
                  <a:close/>
                </a:path>
              </a:pathLst>
            </a:custGeom>
            <a:solidFill>
              <a:srgbClr val="C21B17"/>
            </a:solidFill>
          </p:spPr>
          <p:txBody>
            <a:bodyPr/>
            <a:lstStyle/>
            <a:p>
              <a:pPr defTabSz="609630"/>
              <a:endParaRPr lang="fr-FR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192823" cy="22056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58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1" name="TextBox 51"/>
          <p:cNvSpPr txBox="1"/>
          <p:nvPr/>
        </p:nvSpPr>
        <p:spPr>
          <a:xfrm rot="-5400000">
            <a:off x="-2155952" y="3171943"/>
            <a:ext cx="5210115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053"/>
              </a:lnSpc>
              <a:spcBef>
                <a:spcPct val="0"/>
              </a:spcBef>
            </a:pPr>
            <a:r>
              <a:rPr lang="en-US" sz="1466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CROISSANCE         EXCELLENCE         EXPERIENCE RESEAU</a:t>
            </a:r>
          </a:p>
        </p:txBody>
      </p: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FEFB76A-990C-18E9-B934-1FE18EEE41E8}"/>
              </a:ext>
            </a:extLst>
          </p:cNvPr>
          <p:cNvGrpSpPr/>
          <p:nvPr/>
        </p:nvGrpSpPr>
        <p:grpSpPr>
          <a:xfrm>
            <a:off x="3053482" y="1280948"/>
            <a:ext cx="7288107" cy="578405"/>
            <a:chOff x="6087889" y="2656374"/>
            <a:chExt cx="8618711" cy="867607"/>
          </a:xfrm>
        </p:grpSpPr>
        <p:grpSp>
          <p:nvGrpSpPr>
            <p:cNvPr id="20" name="Group 20"/>
            <p:cNvGrpSpPr/>
            <p:nvPr/>
          </p:nvGrpSpPr>
          <p:grpSpPr>
            <a:xfrm>
              <a:off x="6087889" y="2656374"/>
              <a:ext cx="8618711" cy="867607"/>
              <a:chOff x="0" y="0"/>
              <a:chExt cx="1031703" cy="7044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031703" cy="70440"/>
              </a:xfrm>
              <a:custGeom>
                <a:avLst/>
                <a:gdLst/>
                <a:ahLst/>
                <a:cxnLst/>
                <a:rect l="l" t="t" r="r" b="b"/>
                <a:pathLst>
                  <a:path w="1031703" h="70440">
                    <a:moveTo>
                      <a:pt x="0" y="0"/>
                    </a:moveTo>
                    <a:lnTo>
                      <a:pt x="1031703" y="0"/>
                    </a:lnTo>
                    <a:lnTo>
                      <a:pt x="1031703" y="70440"/>
                    </a:lnTo>
                    <a:lnTo>
                      <a:pt x="0" y="70440"/>
                    </a:lnTo>
                    <a:close/>
                  </a:path>
                </a:pathLst>
              </a:custGeom>
              <a:solidFill>
                <a:srgbClr val="707070"/>
              </a:solidFill>
            </p:spPr>
            <p:txBody>
              <a:bodyPr/>
              <a:lstStyle/>
              <a:p>
                <a:pPr defTabSz="609630"/>
                <a:endParaRPr lang="fr-FR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0"/>
                <a:ext cx="1031703" cy="704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6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8542116" y="3038020"/>
              <a:ext cx="3393440" cy="2575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130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Tournoi de cloture </a:t>
              </a:r>
            </a:p>
          </p:txBody>
        </p:sp>
      </p:grpSp>
      <p:sp>
        <p:nvSpPr>
          <p:cNvPr id="52" name="Freeform 3">
            <a:extLst>
              <a:ext uri="{FF2B5EF4-FFF2-40B4-BE49-F238E27FC236}">
                <a16:creationId xmlns:a16="http://schemas.microsoft.com/office/drawing/2014/main" id="{A2533293-D4C1-A984-112B-B7F53727F175}"/>
              </a:ext>
            </a:extLst>
          </p:cNvPr>
          <p:cNvSpPr/>
          <p:nvPr/>
        </p:nvSpPr>
        <p:spPr>
          <a:xfrm>
            <a:off x="8394525" y="3612595"/>
            <a:ext cx="3759044" cy="2915205"/>
          </a:xfrm>
          <a:custGeom>
            <a:avLst/>
            <a:gdLst/>
            <a:ahLst/>
            <a:cxnLst/>
            <a:rect l="l" t="t" r="r" b="b"/>
            <a:pathLst>
              <a:path w="7778444" h="5182389">
                <a:moveTo>
                  <a:pt x="0" y="0"/>
                </a:moveTo>
                <a:lnTo>
                  <a:pt x="7778445" y="0"/>
                </a:lnTo>
                <a:lnTo>
                  <a:pt x="7778445" y="5182388"/>
                </a:lnTo>
                <a:lnTo>
                  <a:pt x="0" y="5182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fr-FR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3" name="Group 8">
            <a:extLst>
              <a:ext uri="{FF2B5EF4-FFF2-40B4-BE49-F238E27FC236}">
                <a16:creationId xmlns:a16="http://schemas.microsoft.com/office/drawing/2014/main" id="{4E67253F-E9B4-2228-75C1-3F8EC5BCD002}"/>
              </a:ext>
            </a:extLst>
          </p:cNvPr>
          <p:cNvGrpSpPr/>
          <p:nvPr/>
        </p:nvGrpSpPr>
        <p:grpSpPr>
          <a:xfrm>
            <a:off x="1663748" y="2591906"/>
            <a:ext cx="1814974" cy="304800"/>
            <a:chOff x="0" y="0"/>
            <a:chExt cx="717027" cy="171059"/>
          </a:xfrm>
          <a:solidFill>
            <a:srgbClr val="C00000"/>
          </a:solidFill>
        </p:grpSpPr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567CC36B-2703-B048-8771-E2317BAA3D73}"/>
                </a:ext>
              </a:extLst>
            </p:cNvPr>
            <p:cNvSpPr/>
            <p:nvPr/>
          </p:nvSpPr>
          <p:spPr>
            <a:xfrm>
              <a:off x="0" y="0"/>
              <a:ext cx="717027" cy="171059"/>
            </a:xfrm>
            <a:custGeom>
              <a:avLst/>
              <a:gdLst/>
              <a:ahLst/>
              <a:cxnLst/>
              <a:rect l="l" t="t" r="r" b="b"/>
              <a:pathLst>
                <a:path w="717027" h="171059">
                  <a:moveTo>
                    <a:pt x="0" y="0"/>
                  </a:moveTo>
                  <a:lnTo>
                    <a:pt x="717027" y="0"/>
                  </a:lnTo>
                  <a:lnTo>
                    <a:pt x="717027" y="171059"/>
                  </a:lnTo>
                  <a:lnTo>
                    <a:pt x="0" y="171059"/>
                  </a:lnTo>
                  <a:close/>
                </a:path>
              </a:pathLst>
            </a:custGeom>
            <a:grpFill/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fr-F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TextBox 10">
              <a:extLst>
                <a:ext uri="{FF2B5EF4-FFF2-40B4-BE49-F238E27FC236}">
                  <a16:creationId xmlns:a16="http://schemas.microsoft.com/office/drawing/2014/main" id="{12CCF60A-E327-C0F2-7408-E18E70F1B023}"/>
                </a:ext>
              </a:extLst>
            </p:cNvPr>
            <p:cNvSpPr txBox="1"/>
            <p:nvPr/>
          </p:nvSpPr>
          <p:spPr>
            <a:xfrm>
              <a:off x="0" y="0"/>
              <a:ext cx="717027" cy="171059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60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Pour CC</a:t>
              </a:r>
            </a:p>
          </p:txBody>
        </p:sp>
      </p:grpSp>
      <p:grpSp>
        <p:nvGrpSpPr>
          <p:cNvPr id="58" name="Group 8">
            <a:extLst>
              <a:ext uri="{FF2B5EF4-FFF2-40B4-BE49-F238E27FC236}">
                <a16:creationId xmlns:a16="http://schemas.microsoft.com/office/drawing/2014/main" id="{F0802A6D-8B2C-F8AF-1CD6-15C88467DE0C}"/>
              </a:ext>
            </a:extLst>
          </p:cNvPr>
          <p:cNvGrpSpPr/>
          <p:nvPr/>
        </p:nvGrpSpPr>
        <p:grpSpPr>
          <a:xfrm>
            <a:off x="1690226" y="5589106"/>
            <a:ext cx="1814974" cy="304800"/>
            <a:chOff x="0" y="0"/>
            <a:chExt cx="717027" cy="171059"/>
          </a:xfrm>
          <a:solidFill>
            <a:srgbClr val="C00000"/>
          </a:solidFill>
        </p:grpSpPr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06CD1710-AA26-0602-291B-FC0B81AE1B74}"/>
                </a:ext>
              </a:extLst>
            </p:cNvPr>
            <p:cNvSpPr/>
            <p:nvPr/>
          </p:nvSpPr>
          <p:spPr>
            <a:xfrm>
              <a:off x="0" y="0"/>
              <a:ext cx="717027" cy="171059"/>
            </a:xfrm>
            <a:custGeom>
              <a:avLst/>
              <a:gdLst/>
              <a:ahLst/>
              <a:cxnLst/>
              <a:rect l="l" t="t" r="r" b="b"/>
              <a:pathLst>
                <a:path w="717027" h="171059">
                  <a:moveTo>
                    <a:pt x="0" y="0"/>
                  </a:moveTo>
                  <a:lnTo>
                    <a:pt x="717027" y="0"/>
                  </a:lnTo>
                  <a:lnTo>
                    <a:pt x="717027" y="171059"/>
                  </a:lnTo>
                  <a:lnTo>
                    <a:pt x="0" y="171059"/>
                  </a:lnTo>
                  <a:close/>
                </a:path>
              </a:pathLst>
            </a:custGeom>
            <a:grpFill/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fr-F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TextBox 10">
              <a:extLst>
                <a:ext uri="{FF2B5EF4-FFF2-40B4-BE49-F238E27FC236}">
                  <a16:creationId xmlns:a16="http://schemas.microsoft.com/office/drawing/2014/main" id="{58FB2BD7-FE90-7D74-032B-5A69DD0DDD0B}"/>
                </a:ext>
              </a:extLst>
            </p:cNvPr>
            <p:cNvSpPr txBox="1"/>
            <p:nvPr/>
          </p:nvSpPr>
          <p:spPr>
            <a:xfrm>
              <a:off x="0" y="0"/>
              <a:ext cx="717027" cy="171059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60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Pour OC</a:t>
              </a:r>
            </a:p>
          </p:txBody>
        </p:sp>
      </p:grpSp>
      <p:sp>
        <p:nvSpPr>
          <p:cNvPr id="63" name="Flèche : droite à entaille 62">
            <a:extLst>
              <a:ext uri="{FF2B5EF4-FFF2-40B4-BE49-F238E27FC236}">
                <a16:creationId xmlns:a16="http://schemas.microsoft.com/office/drawing/2014/main" id="{06F26903-B07C-8A3A-3489-AB9C69D6E6A9}"/>
              </a:ext>
            </a:extLst>
          </p:cNvPr>
          <p:cNvSpPr/>
          <p:nvPr/>
        </p:nvSpPr>
        <p:spPr>
          <a:xfrm>
            <a:off x="2062485" y="3994702"/>
            <a:ext cx="1492036" cy="700300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fr-FR" sz="1200" b="1" dirty="0">
                <a:solidFill>
                  <a:prstClr val="black"/>
                </a:solidFill>
                <a:latin typeface="Calibri"/>
              </a:rPr>
              <a:t>Sprint 7</a:t>
            </a:r>
          </a:p>
          <a:p>
            <a:pPr algn="ctr" defTabSz="609630"/>
            <a:r>
              <a:rPr lang="fr-FR" sz="1200" b="1" dirty="0">
                <a:solidFill>
                  <a:prstClr val="black"/>
                </a:solidFill>
                <a:latin typeface="Calibri"/>
              </a:rPr>
              <a:t>Effet 08/2025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926D2CFC-B2E0-5253-59E0-F1337C5CF941}"/>
              </a:ext>
            </a:extLst>
          </p:cNvPr>
          <p:cNvSpPr txBox="1"/>
          <p:nvPr/>
        </p:nvSpPr>
        <p:spPr>
          <a:xfrm>
            <a:off x="2187126" y="3513811"/>
            <a:ext cx="1094339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defTabSz="609630"/>
            <a:r>
              <a:rPr lang="fr-FR" sz="1200" dirty="0">
                <a:solidFill>
                  <a:prstClr val="black"/>
                </a:solidFill>
                <a:latin typeface="Calibri"/>
              </a:rPr>
              <a:t>Nbr de contrat</a:t>
            </a:r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5726D180-F4E7-5A00-59BC-B796643551A8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2734296" y="3790810"/>
            <a:ext cx="0" cy="353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reeform 11">
            <a:extLst>
              <a:ext uri="{FF2B5EF4-FFF2-40B4-BE49-F238E27FC236}">
                <a16:creationId xmlns:a16="http://schemas.microsoft.com/office/drawing/2014/main" id="{A98D7DBD-3045-9BA0-7238-51A9C7CE050F}"/>
              </a:ext>
            </a:extLst>
          </p:cNvPr>
          <p:cNvSpPr/>
          <p:nvPr/>
        </p:nvSpPr>
        <p:spPr>
          <a:xfrm>
            <a:off x="1491841" y="330200"/>
            <a:ext cx="936372" cy="940993"/>
          </a:xfrm>
          <a:custGeom>
            <a:avLst/>
            <a:gdLst/>
            <a:ahLst/>
            <a:cxnLst/>
            <a:rect l="l" t="t" r="r" b="b"/>
            <a:pathLst>
              <a:path w="980497" h="849764">
                <a:moveTo>
                  <a:pt x="0" y="0"/>
                </a:moveTo>
                <a:lnTo>
                  <a:pt x="980497" y="0"/>
                </a:lnTo>
                <a:lnTo>
                  <a:pt x="980497" y="849765"/>
                </a:lnTo>
                <a:lnTo>
                  <a:pt x="0" y="8497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fr-F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Freeform 13">
            <a:extLst>
              <a:ext uri="{FF2B5EF4-FFF2-40B4-BE49-F238E27FC236}">
                <a16:creationId xmlns:a16="http://schemas.microsoft.com/office/drawing/2014/main" id="{096A602A-0CD1-3143-C1A8-A22A90D165E9}"/>
              </a:ext>
            </a:extLst>
          </p:cNvPr>
          <p:cNvSpPr/>
          <p:nvPr/>
        </p:nvSpPr>
        <p:spPr>
          <a:xfrm>
            <a:off x="10671796" y="279400"/>
            <a:ext cx="1012205" cy="960041"/>
          </a:xfrm>
          <a:custGeom>
            <a:avLst/>
            <a:gdLst/>
            <a:ahLst/>
            <a:cxnLst/>
            <a:rect l="l" t="t" r="r" b="b"/>
            <a:pathLst>
              <a:path w="1043711" h="906831">
                <a:moveTo>
                  <a:pt x="0" y="0"/>
                </a:moveTo>
                <a:lnTo>
                  <a:pt x="1043711" y="0"/>
                </a:lnTo>
                <a:lnTo>
                  <a:pt x="1043711" y="906832"/>
                </a:lnTo>
                <a:lnTo>
                  <a:pt x="0" y="9068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fr-FR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72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Grand écran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Bold</vt:lpstr>
      <vt:lpstr>Calibri</vt:lpstr>
      <vt:lpstr>Inter Bold</vt:lpstr>
      <vt:lpstr>Office Theme</vt:lpstr>
      <vt:lpstr>Présentation PowerPoint</vt:lpstr>
    </vt:vector>
  </TitlesOfParts>
  <Company>Generali Shared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MONIERE Cedric</dc:creator>
  <cp:lastModifiedBy>MONIERE Cedric</cp:lastModifiedBy>
  <cp:revision>6</cp:revision>
  <dcterms:created xsi:type="dcterms:W3CDTF">2025-02-11T21:07:44Z</dcterms:created>
  <dcterms:modified xsi:type="dcterms:W3CDTF">2025-09-08T13:42:02Z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f4bb52-9e9d-4296-940a-59002820a53c_Enabled">
    <vt:lpwstr>true</vt:lpwstr>
  </property>
  <property fmtid="{D5CDD505-2E9C-101B-9397-08002B2CF9AE}" pid="3" name="MSIP_Label_5bf4bb52-9e9d-4296-940a-59002820a53c_SetDate">
    <vt:lpwstr>2025-02-11T21:09:26Z</vt:lpwstr>
  </property>
  <property fmtid="{D5CDD505-2E9C-101B-9397-08002B2CF9AE}" pid="4" name="MSIP_Label_5bf4bb52-9e9d-4296-940a-59002820a53c_Method">
    <vt:lpwstr>Standard</vt:lpwstr>
  </property>
  <property fmtid="{D5CDD505-2E9C-101B-9397-08002B2CF9AE}" pid="5" name="MSIP_Label_5bf4bb52-9e9d-4296-940a-59002820a53c_Name">
    <vt:lpwstr>5bf4bb52-9e9d-4296-940a-59002820a53c</vt:lpwstr>
  </property>
  <property fmtid="{D5CDD505-2E9C-101B-9397-08002B2CF9AE}" pid="6" name="MSIP_Label_5bf4bb52-9e9d-4296-940a-59002820a53c_SiteId">
    <vt:lpwstr>cbeb3ecc-6f45-4183-b5a8-088140deae5d</vt:lpwstr>
  </property>
  <property fmtid="{D5CDD505-2E9C-101B-9397-08002B2CF9AE}" pid="7" name="MSIP_Label_5bf4bb52-9e9d-4296-940a-59002820a53c_ActionId">
    <vt:lpwstr>eaae4c58-9b5c-4fe5-bcb5-420db233ba7d</vt:lpwstr>
  </property>
  <property fmtid="{D5CDD505-2E9C-101B-9397-08002B2CF9AE}" pid="8" name="MSIP_Label_5bf4bb52-9e9d-4296-940a-59002820a53c_ContentBits">
    <vt:lpwstr>0</vt:lpwstr>
  </property>
</Properties>
</file>